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0" r:id="rId4"/>
    <p:sldId id="269" r:id="rId5"/>
    <p:sldId id="271" r:id="rId6"/>
    <p:sldId id="270" r:id="rId7"/>
    <p:sldId id="264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3300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8C5A9-9D88-4B59-9FB7-FE9F27BE72FC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</dgm:pt>
    <dgm:pt modelId="{0E7BD2A0-31AA-4461-9C31-24679A5BCC1A}">
      <dgm:prSet phldrT="[Text]"/>
      <dgm:spPr/>
      <dgm:t>
        <a:bodyPr/>
        <a:lstStyle/>
        <a:p>
          <a:r>
            <a:rPr lang="en-US" dirty="0"/>
            <a:t>UI # 1</a:t>
          </a:r>
        </a:p>
      </dgm:t>
    </dgm:pt>
    <dgm:pt modelId="{2F124EB8-7AA0-477F-90B9-C049DE301967}" type="parTrans" cxnId="{8D0E71E1-FA52-4F1B-A2B2-63D4AF5DED84}">
      <dgm:prSet/>
      <dgm:spPr/>
      <dgm:t>
        <a:bodyPr/>
        <a:lstStyle/>
        <a:p>
          <a:endParaRPr lang="en-US"/>
        </a:p>
      </dgm:t>
    </dgm:pt>
    <dgm:pt modelId="{BCB9E227-BE68-4021-A6DA-E6FC3C430E7B}" type="sibTrans" cxnId="{8D0E71E1-FA52-4F1B-A2B2-63D4AF5DED84}">
      <dgm:prSet/>
      <dgm:spPr/>
      <dgm:t>
        <a:bodyPr/>
        <a:lstStyle/>
        <a:p>
          <a:endParaRPr lang="en-US"/>
        </a:p>
      </dgm:t>
    </dgm:pt>
    <dgm:pt modelId="{519ED2C6-1D2B-43CD-99F9-5784A19B02F5}">
      <dgm:prSet phldrT="[Text]"/>
      <dgm:spPr/>
      <dgm:t>
        <a:bodyPr/>
        <a:lstStyle/>
        <a:p>
          <a:r>
            <a:rPr lang="en-US" dirty="0"/>
            <a:t>Backend</a:t>
          </a:r>
        </a:p>
      </dgm:t>
    </dgm:pt>
    <dgm:pt modelId="{6856DA19-88B2-4319-BCD0-2A4D2B4970BB}" type="parTrans" cxnId="{3109AFB3-610C-40D5-9144-E3AC9C480389}">
      <dgm:prSet/>
      <dgm:spPr/>
      <dgm:t>
        <a:bodyPr/>
        <a:lstStyle/>
        <a:p>
          <a:endParaRPr lang="en-US"/>
        </a:p>
      </dgm:t>
    </dgm:pt>
    <dgm:pt modelId="{52C7A79F-1362-44AE-9301-39C7EE2759ED}" type="sibTrans" cxnId="{3109AFB3-610C-40D5-9144-E3AC9C480389}">
      <dgm:prSet/>
      <dgm:spPr/>
      <dgm:t>
        <a:bodyPr/>
        <a:lstStyle/>
        <a:p>
          <a:endParaRPr lang="en-US"/>
        </a:p>
      </dgm:t>
    </dgm:pt>
    <dgm:pt modelId="{8A60864E-BA3E-4E2B-BD0A-C4EF16533899}">
      <dgm:prSet phldrT="[Text]"/>
      <dgm:spPr/>
      <dgm:t>
        <a:bodyPr/>
        <a:lstStyle/>
        <a:p>
          <a:r>
            <a:rPr lang="en-US" dirty="0"/>
            <a:t>UI # 2</a:t>
          </a:r>
        </a:p>
      </dgm:t>
    </dgm:pt>
    <dgm:pt modelId="{130A35CE-5173-45B3-8AF4-6653D085867C}" type="parTrans" cxnId="{7CEFC532-A7D3-4DC0-921D-A00D228CF1E8}">
      <dgm:prSet/>
      <dgm:spPr/>
      <dgm:t>
        <a:bodyPr/>
        <a:lstStyle/>
        <a:p>
          <a:endParaRPr lang="en-US"/>
        </a:p>
      </dgm:t>
    </dgm:pt>
    <dgm:pt modelId="{4AEDE22E-6873-4897-B92A-FDEB0243CA7B}" type="sibTrans" cxnId="{7CEFC532-A7D3-4DC0-921D-A00D228CF1E8}">
      <dgm:prSet/>
      <dgm:spPr/>
      <dgm:t>
        <a:bodyPr/>
        <a:lstStyle/>
        <a:p>
          <a:endParaRPr lang="en-US"/>
        </a:p>
      </dgm:t>
    </dgm:pt>
    <dgm:pt modelId="{14F48928-CE8F-41C0-88D1-7A942FCD6EE9}" type="pres">
      <dgm:prSet presAssocID="{D528C5A9-9D88-4B59-9FB7-FE9F27BE72FC}" presName="compositeShape" presStyleCnt="0">
        <dgm:presLayoutVars>
          <dgm:chMax val="7"/>
          <dgm:dir/>
          <dgm:resizeHandles val="exact"/>
        </dgm:presLayoutVars>
      </dgm:prSet>
      <dgm:spPr/>
    </dgm:pt>
    <dgm:pt modelId="{BCE903D6-A68D-4864-BF38-DD21ECA021FB}" type="pres">
      <dgm:prSet presAssocID="{0E7BD2A0-31AA-4461-9C31-24679A5BCC1A}" presName="circ1" presStyleLbl="vennNode1" presStyleIdx="0" presStyleCnt="3"/>
      <dgm:spPr/>
    </dgm:pt>
    <dgm:pt modelId="{78896C2E-C8BE-40DD-B32A-942B7FA5FEE5}" type="pres">
      <dgm:prSet presAssocID="{0E7BD2A0-31AA-4461-9C31-24679A5BCC1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3348C45-E98A-46B0-B43B-3A4F4008CE5A}" type="pres">
      <dgm:prSet presAssocID="{519ED2C6-1D2B-43CD-99F9-5784A19B02F5}" presName="circ2" presStyleLbl="vennNode1" presStyleIdx="1" presStyleCnt="3"/>
      <dgm:spPr/>
    </dgm:pt>
    <dgm:pt modelId="{41152997-D9FC-4DFF-8056-EB77643BDEB1}" type="pres">
      <dgm:prSet presAssocID="{519ED2C6-1D2B-43CD-99F9-5784A19B02F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0202EC-B531-43D4-BFF4-7D2BF73FC072}" type="pres">
      <dgm:prSet presAssocID="{8A60864E-BA3E-4E2B-BD0A-C4EF16533899}" presName="circ3" presStyleLbl="vennNode1" presStyleIdx="2" presStyleCnt="3"/>
      <dgm:spPr/>
    </dgm:pt>
    <dgm:pt modelId="{1E558540-E3AC-45E0-BA66-5692DEFD60C1}" type="pres">
      <dgm:prSet presAssocID="{8A60864E-BA3E-4E2B-BD0A-C4EF1653389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8C70B15-4A3A-4190-B951-5A10B408D392}" type="presOf" srcId="{0E7BD2A0-31AA-4461-9C31-24679A5BCC1A}" destId="{78896C2E-C8BE-40DD-B32A-942B7FA5FEE5}" srcOrd="1" destOrd="0" presId="urn:microsoft.com/office/officeart/2005/8/layout/venn1"/>
    <dgm:cxn modelId="{7CEFC532-A7D3-4DC0-921D-A00D228CF1E8}" srcId="{D528C5A9-9D88-4B59-9FB7-FE9F27BE72FC}" destId="{8A60864E-BA3E-4E2B-BD0A-C4EF16533899}" srcOrd="2" destOrd="0" parTransId="{130A35CE-5173-45B3-8AF4-6653D085867C}" sibTransId="{4AEDE22E-6873-4897-B92A-FDEB0243CA7B}"/>
    <dgm:cxn modelId="{6A5BD75B-2837-4D11-BCD3-A6E4BF3467F4}" type="presOf" srcId="{D528C5A9-9D88-4B59-9FB7-FE9F27BE72FC}" destId="{14F48928-CE8F-41C0-88D1-7A942FCD6EE9}" srcOrd="0" destOrd="0" presId="urn:microsoft.com/office/officeart/2005/8/layout/venn1"/>
    <dgm:cxn modelId="{B8D34066-28B2-4450-978D-3B6E332B1399}" type="presOf" srcId="{519ED2C6-1D2B-43CD-99F9-5784A19B02F5}" destId="{53348C45-E98A-46B0-B43B-3A4F4008CE5A}" srcOrd="0" destOrd="0" presId="urn:microsoft.com/office/officeart/2005/8/layout/venn1"/>
    <dgm:cxn modelId="{625D8B54-81F1-4A75-9FDF-1120B2B06E86}" type="presOf" srcId="{8A60864E-BA3E-4E2B-BD0A-C4EF16533899}" destId="{1E558540-E3AC-45E0-BA66-5692DEFD60C1}" srcOrd="1" destOrd="0" presId="urn:microsoft.com/office/officeart/2005/8/layout/venn1"/>
    <dgm:cxn modelId="{10F8E97F-DB50-4427-A6F6-BB5F51B2DD87}" type="presOf" srcId="{8A60864E-BA3E-4E2B-BD0A-C4EF16533899}" destId="{220202EC-B531-43D4-BFF4-7D2BF73FC072}" srcOrd="0" destOrd="0" presId="urn:microsoft.com/office/officeart/2005/8/layout/venn1"/>
    <dgm:cxn modelId="{B86D3F97-E2A3-4F97-BC2D-C876D536B490}" type="presOf" srcId="{0E7BD2A0-31AA-4461-9C31-24679A5BCC1A}" destId="{BCE903D6-A68D-4864-BF38-DD21ECA021FB}" srcOrd="0" destOrd="0" presId="urn:microsoft.com/office/officeart/2005/8/layout/venn1"/>
    <dgm:cxn modelId="{3109AFB3-610C-40D5-9144-E3AC9C480389}" srcId="{D528C5A9-9D88-4B59-9FB7-FE9F27BE72FC}" destId="{519ED2C6-1D2B-43CD-99F9-5784A19B02F5}" srcOrd="1" destOrd="0" parTransId="{6856DA19-88B2-4319-BCD0-2A4D2B4970BB}" sibTransId="{52C7A79F-1362-44AE-9301-39C7EE2759ED}"/>
    <dgm:cxn modelId="{8D0E71E1-FA52-4F1B-A2B2-63D4AF5DED84}" srcId="{D528C5A9-9D88-4B59-9FB7-FE9F27BE72FC}" destId="{0E7BD2A0-31AA-4461-9C31-24679A5BCC1A}" srcOrd="0" destOrd="0" parTransId="{2F124EB8-7AA0-477F-90B9-C049DE301967}" sibTransId="{BCB9E227-BE68-4021-A6DA-E6FC3C430E7B}"/>
    <dgm:cxn modelId="{A1D273F5-2650-44CC-A9F1-F53B567163AB}" type="presOf" srcId="{519ED2C6-1D2B-43CD-99F9-5784A19B02F5}" destId="{41152997-D9FC-4DFF-8056-EB77643BDEB1}" srcOrd="1" destOrd="0" presId="urn:microsoft.com/office/officeart/2005/8/layout/venn1"/>
    <dgm:cxn modelId="{BF44418D-AB16-4807-997D-4D76BED0876D}" type="presParOf" srcId="{14F48928-CE8F-41C0-88D1-7A942FCD6EE9}" destId="{BCE903D6-A68D-4864-BF38-DD21ECA021FB}" srcOrd="0" destOrd="0" presId="urn:microsoft.com/office/officeart/2005/8/layout/venn1"/>
    <dgm:cxn modelId="{BEAA70B8-88CF-449E-925F-74C660EC76C0}" type="presParOf" srcId="{14F48928-CE8F-41C0-88D1-7A942FCD6EE9}" destId="{78896C2E-C8BE-40DD-B32A-942B7FA5FEE5}" srcOrd="1" destOrd="0" presId="urn:microsoft.com/office/officeart/2005/8/layout/venn1"/>
    <dgm:cxn modelId="{59533142-B1A7-4981-BFFF-FE1CA792E6E6}" type="presParOf" srcId="{14F48928-CE8F-41C0-88D1-7A942FCD6EE9}" destId="{53348C45-E98A-46B0-B43B-3A4F4008CE5A}" srcOrd="2" destOrd="0" presId="urn:microsoft.com/office/officeart/2005/8/layout/venn1"/>
    <dgm:cxn modelId="{15258E14-4F52-4DFF-9AE0-8B51A428A1D9}" type="presParOf" srcId="{14F48928-CE8F-41C0-88D1-7A942FCD6EE9}" destId="{41152997-D9FC-4DFF-8056-EB77643BDEB1}" srcOrd="3" destOrd="0" presId="urn:microsoft.com/office/officeart/2005/8/layout/venn1"/>
    <dgm:cxn modelId="{32380CAF-960F-4256-A178-38FAF128617E}" type="presParOf" srcId="{14F48928-CE8F-41C0-88D1-7A942FCD6EE9}" destId="{220202EC-B531-43D4-BFF4-7D2BF73FC072}" srcOrd="4" destOrd="0" presId="urn:microsoft.com/office/officeart/2005/8/layout/venn1"/>
    <dgm:cxn modelId="{809EE17C-9881-43AC-A2F9-EAB6DBAF0812}" type="presParOf" srcId="{14F48928-CE8F-41C0-88D1-7A942FCD6EE9}" destId="{1E558540-E3AC-45E0-BA66-5692DEFD60C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903D6-A68D-4864-BF38-DD21ECA021FB}">
      <dsp:nvSpPr>
        <dsp:cNvPr id="0" name=""/>
        <dsp:cNvSpPr/>
      </dsp:nvSpPr>
      <dsp:spPr>
        <a:xfrm>
          <a:off x="3952398" y="54391"/>
          <a:ext cx="2610802" cy="261080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UI # 1</a:t>
          </a:r>
        </a:p>
      </dsp:txBody>
      <dsp:txXfrm>
        <a:off x="4300505" y="511282"/>
        <a:ext cx="1914588" cy="1174861"/>
      </dsp:txXfrm>
    </dsp:sp>
    <dsp:sp modelId="{53348C45-E98A-46B0-B43B-3A4F4008CE5A}">
      <dsp:nvSpPr>
        <dsp:cNvPr id="0" name=""/>
        <dsp:cNvSpPr/>
      </dsp:nvSpPr>
      <dsp:spPr>
        <a:xfrm>
          <a:off x="4894463" y="1686143"/>
          <a:ext cx="2610802" cy="261080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Backend</a:t>
          </a:r>
        </a:p>
      </dsp:txBody>
      <dsp:txXfrm>
        <a:off x="5692933" y="2360600"/>
        <a:ext cx="1566481" cy="1435941"/>
      </dsp:txXfrm>
    </dsp:sp>
    <dsp:sp modelId="{220202EC-B531-43D4-BFF4-7D2BF73FC072}">
      <dsp:nvSpPr>
        <dsp:cNvPr id="0" name=""/>
        <dsp:cNvSpPr/>
      </dsp:nvSpPr>
      <dsp:spPr>
        <a:xfrm>
          <a:off x="3010333" y="1686143"/>
          <a:ext cx="2610802" cy="2610802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UI # 2</a:t>
          </a:r>
        </a:p>
      </dsp:txBody>
      <dsp:txXfrm>
        <a:off x="3256184" y="2360600"/>
        <a:ext cx="1566481" cy="1435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D17C-1108-4E13-9A7F-B61F2FB5B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7E651-4E46-484C-9FDC-FBB499A22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1AE3-22D2-4497-9B30-5E9AB2B24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F410E-6BC8-43F4-A972-B8D0CC85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8A73C-823A-4196-B93A-7E4A57F9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9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98BC-2EE3-4690-ABC1-D3519D6E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BA9C0-7714-4995-810A-5D10DB34C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EABA-569E-41C7-8964-A09F72838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9C2D2-3EAB-4506-9B40-7B2B8D6E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4D51E-57E6-4495-8B58-82B2131B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0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D9D01-BFFB-4F2B-ACD1-D18521E53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E498B-0443-46FD-BD01-980326A63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DD32-CC8B-4C49-91FD-8CC75150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72E82-9934-4E1A-8307-F596B13C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D1C97-9CF3-4FB4-BAF2-1AAF54A4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0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DB74-BD55-473F-B915-04AE1FAB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B504-2205-4C3D-9476-6808123C3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CC6D8-000B-4A2D-91CA-16B479151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51098-0D74-43FF-A378-C5CA22FA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FC7E1-1E8A-4A30-A58A-B29B0C78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7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86CD-4AF8-44BA-BF8B-C370B8D8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01DF9-8887-4C37-A963-D62863ACD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6E954-5A7C-4D78-B3B5-8AD60A9A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E9374-833E-4343-9B3E-97A6F5CF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27A8F-8EE6-42E5-B94F-815FAED7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1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BC88-9D51-4723-963D-9E9F8311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0436-B148-4CAE-A161-8956CC28F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44E66-F19F-42E2-AADC-0C1E6B36E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F31A7-6E22-44AF-9392-CA2E88AA5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735F4-2BF0-43FD-8A32-008E044E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9441A-2745-43ED-A452-88DCB36B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8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F814-30FA-4737-8742-AE25D451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4B9E5-34B0-4F59-92F9-79DB0573A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700F9-18E3-4CB9-8F1F-D6766CE5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93E0F-95BE-4371-BCF6-11D69A746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7B025-B744-410D-A534-43B3334BA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CB967-0C14-45F3-A99E-DD7C5FD6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F7C10-451D-45EE-873B-E366B4AD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C7AAA-CCFB-4BC1-AB7D-D50A3B5B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9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AA747-0AA1-4AF4-A821-1CC920A1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B67A6-2F55-4B61-B5D0-4E3FCDFF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A3C1F-C0BF-4642-98A6-0CC76A64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BF3DF-74E9-44FF-BD5D-551554CF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8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2EF1E-5341-4AE1-87C2-56864AD6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3F34F-EB09-4C85-B934-BBFD20BC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ED5A1-B745-4DE7-8AA8-BC539952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A131-CA54-4C31-B1EB-10F49799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1B2D-D2EB-43FE-81EC-5E65A70BC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1703C-DEE7-40B9-AA72-4031446DF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56BAC-35FF-415D-9861-B909C48B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72489-8F66-47EB-BF38-F31FD2D9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CE97C-8170-47B6-9344-2AE05CE8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6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9D72-01DD-4D6E-A858-2357E6BA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A9581-2419-4EA6-A721-B52A4E3AC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94182-F903-403B-B5CE-2B38B1540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103D0-CFFF-4990-BDE2-8E32C696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0387A-6E51-4795-B668-52B5B2A9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E31FF-4E5D-4E2E-9A7F-41FCE95D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4D4B2-9A4E-4003-A948-1A56A72C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CC43D-B752-405F-A53C-CC721F14D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EA3B-AD6B-46EF-8F20-884496785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9B883-3433-491D-BD5B-83EAB2A4A14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77B39-D2ED-4D2D-B22A-CB0629410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7E347-990F-4F56-B4E0-D32225001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3129-4A42-499F-8E56-F77092905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5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.png"/><Relationship Id="rId7" Type="http://schemas.openxmlformats.org/officeDocument/2006/relationships/hyperlink" Target="http://openclipart.org/detail/181674/database-symbol-by-eternaltyro-181674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hurca.com/user-interface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9250-2509-4DC1-BE62-F77C2BE95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113" y="1367245"/>
            <a:ext cx="5610835" cy="10405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Aharoni" panose="020B0604020202020204" pitchFamily="2" charset="-79"/>
              </a:rPr>
              <a:t>Chores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C7041-C4FE-4CCB-8527-727E70428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1128" y="1833847"/>
            <a:ext cx="4645250" cy="1147863"/>
          </a:xfrm>
        </p:spPr>
        <p:txBody>
          <a:bodyPr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Aharoni" panose="020B0604020202020204" pitchFamily="2" charset="-79"/>
              </a:rPr>
              <a:t>Presented by:</a:t>
            </a:r>
          </a:p>
          <a:p>
            <a:pPr>
              <a:spcBef>
                <a:spcPct val="0"/>
              </a:spcBef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Aharoni" panose="020B0604020202020204" pitchFamily="2" charset="-79"/>
              </a:rPr>
              <a:t> 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Aharoni" panose="020B0604020202020204" pitchFamily="2" charset="-79"/>
              </a:rPr>
              <a:t>Allan Hartigan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Aharoni" panose="020B0604020202020204" pitchFamily="2" charset="-79"/>
              </a:rPr>
              <a:t>Christine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Aharoni" panose="020B0604020202020204" pitchFamily="2" charset="-79"/>
              </a:rPr>
              <a:t>Lanlokun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Aharoni" panose="020B0604020202020204" pitchFamily="2" charset="-79"/>
              </a:rPr>
              <a:t> 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Aharoni" panose="020B0604020202020204" pitchFamily="2" charset="-79"/>
              </a:rPr>
              <a:t>Gabriela Menocal 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Aharoni" panose="020B0604020202020204" pitchFamily="2" charset="-79"/>
              </a:rPr>
              <a:t>Taylor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+mj-ea"/>
                <a:cs typeface="Aharoni" panose="020B0604020202020204" pitchFamily="2" charset="-79"/>
              </a:rPr>
              <a:t>Doodchenko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rial Rounded MT Bold" panose="020F0704030504030204" pitchFamily="34" charset="0"/>
              <a:ea typeface="+mj-ea"/>
              <a:cs typeface="Aharoni" panose="020B0604020202020204" pitchFamily="2" charset="-79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43D20C3B-B8E5-4118-920E-8CA8B6B4CF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80" y="2857500"/>
            <a:ext cx="2971800" cy="297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83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4398-0C31-4F20-AE39-8D349C737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65EE38-293B-44BF-BB5F-68270724D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99"/>
                </a:solidFill>
              </a:rPr>
              <a:t>Motivation</a:t>
            </a:r>
            <a:endParaRPr lang="en-US" dirty="0">
              <a:solidFill>
                <a:srgbClr val="000099"/>
              </a:solidFill>
            </a:endParaRPr>
          </a:p>
        </p:txBody>
      </p:sp>
      <p:pic>
        <p:nvPicPr>
          <p:cNvPr id="6" name="Picture 2" descr="Image result for household work animated gif">
            <a:extLst>
              <a:ext uri="{FF2B5EF4-FFF2-40B4-BE49-F238E27FC236}">
                <a16:creationId xmlns:a16="http://schemas.microsoft.com/office/drawing/2014/main" id="{B9D61581-D475-476B-B10F-F93C029338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78" y="2346960"/>
            <a:ext cx="3501625" cy="2503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80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888D7-E8A8-4E39-9C9E-4408909B8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MERN">
            <a:extLst>
              <a:ext uri="{FF2B5EF4-FFF2-40B4-BE49-F238E27FC236}">
                <a16:creationId xmlns:a16="http://schemas.microsoft.com/office/drawing/2014/main" id="{1331ED7B-B0C0-448E-AB9C-079E0CA0F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9" t="24762" r="21292" b="23682"/>
          <a:stretch/>
        </p:blipFill>
        <p:spPr bwMode="auto">
          <a:xfrm>
            <a:off x="6816359" y="212802"/>
            <a:ext cx="5060681" cy="1692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E5BCA4-F554-4C90-A2DE-889504E66A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417" y="99177"/>
            <a:ext cx="3977640" cy="846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99"/>
                </a:solidFill>
              </a:rPr>
              <a:t>App Description</a:t>
            </a:r>
            <a:endParaRPr lang="en-US" dirty="0">
              <a:solidFill>
                <a:srgbClr val="000099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1656EF-E61F-43D9-8C0A-3EDAED84FBCC}"/>
              </a:ext>
            </a:extLst>
          </p:cNvPr>
          <p:cNvGrpSpPr/>
          <p:nvPr/>
        </p:nvGrpSpPr>
        <p:grpSpPr>
          <a:xfrm>
            <a:off x="371153" y="1443809"/>
            <a:ext cx="8039074" cy="5114971"/>
            <a:chOff x="371153" y="1443809"/>
            <a:chExt cx="8039074" cy="511497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0116DA-D2D9-4E45-B6A0-DF00D9490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16033" t="5324" r="9882" b="3103"/>
            <a:stretch/>
          </p:blipFill>
          <p:spPr>
            <a:xfrm>
              <a:off x="2775341" y="4429922"/>
              <a:ext cx="1348365" cy="21288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4E724D-B677-4DF1-B584-FBEF9F36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717440" y="3195310"/>
              <a:ext cx="1692787" cy="2347017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402B1FC-3457-4A75-B340-B94CA6C293F3}"/>
                </a:ext>
              </a:extLst>
            </p:cNvPr>
            <p:cNvGrpSpPr/>
            <p:nvPr/>
          </p:nvGrpSpPr>
          <p:grpSpPr>
            <a:xfrm>
              <a:off x="2276064" y="1443809"/>
              <a:ext cx="2495593" cy="2116987"/>
              <a:chOff x="536713" y="2136913"/>
              <a:chExt cx="2693504" cy="246497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F992972-326F-458A-AB66-450526286B9D}"/>
                  </a:ext>
                </a:extLst>
              </p:cNvPr>
              <p:cNvGrpSpPr/>
              <p:nvPr/>
            </p:nvGrpSpPr>
            <p:grpSpPr>
              <a:xfrm>
                <a:off x="782675" y="2292193"/>
                <a:ext cx="2097049" cy="2067240"/>
                <a:chOff x="672792" y="2098201"/>
                <a:chExt cx="2097049" cy="2067240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33E6EE3-4EBA-4874-A77B-654A8CACB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16033" t="5324" r="9882" b="3103"/>
                <a:stretch/>
              </p:blipFill>
              <p:spPr>
                <a:xfrm>
                  <a:off x="672793" y="2153919"/>
                  <a:ext cx="579131" cy="91435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9A41E47C-23F3-490F-A665-A6537895B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16033" t="5324" r="9882" b="3103"/>
                <a:stretch/>
              </p:blipFill>
              <p:spPr>
                <a:xfrm>
                  <a:off x="1398025" y="2137610"/>
                  <a:ext cx="579131" cy="91435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728E2D0F-0F7E-4729-8B7F-26C1C12729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16033" t="5324" r="9882" b="3103"/>
                <a:stretch/>
              </p:blipFill>
              <p:spPr>
                <a:xfrm>
                  <a:off x="2190710" y="2098201"/>
                  <a:ext cx="579131" cy="91435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A6E5042A-3268-44A1-95E3-739AB5F51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 l="16033" t="5324" r="9882" b="3103"/>
                <a:stretch/>
              </p:blipFill>
              <p:spPr>
                <a:xfrm>
                  <a:off x="672792" y="3251084"/>
                  <a:ext cx="579131" cy="91435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927B2F0-6F08-48C2-9A4D-1157CB2364FF}"/>
                    </a:ext>
                  </a:extLst>
                </p:cNvPr>
                <p:cNvGrpSpPr/>
                <p:nvPr/>
              </p:nvGrpSpPr>
              <p:grpSpPr>
                <a:xfrm>
                  <a:off x="1636321" y="3806033"/>
                  <a:ext cx="999046" cy="226492"/>
                  <a:chOff x="3481218" y="5117783"/>
                  <a:chExt cx="999046" cy="226492"/>
                </a:xfrm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8" name="Flowchart: Connector 17">
                    <a:extLst>
                      <a:ext uri="{FF2B5EF4-FFF2-40B4-BE49-F238E27FC236}">
                        <a16:creationId xmlns:a16="http://schemas.microsoft.com/office/drawing/2014/main" id="{143E2E7C-2754-4DC9-83DF-041B8B8E07D2}"/>
                      </a:ext>
                    </a:extLst>
                  </p:cNvPr>
                  <p:cNvSpPr/>
                  <p:nvPr/>
                </p:nvSpPr>
                <p:spPr>
                  <a:xfrm>
                    <a:off x="3871947" y="5120709"/>
                    <a:ext cx="214369" cy="223566"/>
                  </a:xfrm>
                  <a:prstGeom prst="flowChartConnector">
                    <a:avLst/>
                  </a:prstGeom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Flowchart: Connector 27">
                    <a:extLst>
                      <a:ext uri="{FF2B5EF4-FFF2-40B4-BE49-F238E27FC236}">
                        <a16:creationId xmlns:a16="http://schemas.microsoft.com/office/drawing/2014/main" id="{C305E0CB-0475-49F9-8DF6-B1AC6EBBE15A}"/>
                      </a:ext>
                    </a:extLst>
                  </p:cNvPr>
                  <p:cNvSpPr/>
                  <p:nvPr/>
                </p:nvSpPr>
                <p:spPr>
                  <a:xfrm>
                    <a:off x="3481218" y="5117783"/>
                    <a:ext cx="214369" cy="223566"/>
                  </a:xfrm>
                  <a:prstGeom prst="flowChartConnector">
                    <a:avLst/>
                  </a:prstGeom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lowchart: Connector 28">
                    <a:extLst>
                      <a:ext uri="{FF2B5EF4-FFF2-40B4-BE49-F238E27FC236}">
                        <a16:creationId xmlns:a16="http://schemas.microsoft.com/office/drawing/2014/main" id="{A3872CCC-4A9F-49EB-954F-E0FEF792E28A}"/>
                      </a:ext>
                    </a:extLst>
                  </p:cNvPr>
                  <p:cNvSpPr/>
                  <p:nvPr/>
                </p:nvSpPr>
                <p:spPr>
                  <a:xfrm>
                    <a:off x="4265895" y="5117783"/>
                    <a:ext cx="214369" cy="223566"/>
                  </a:xfrm>
                  <a:prstGeom prst="flowChartConnector">
                    <a:avLst/>
                  </a:prstGeom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019F27-0B80-4825-AD71-81B5C54D5B51}"/>
                  </a:ext>
                </a:extLst>
              </p:cNvPr>
              <p:cNvSpPr/>
              <p:nvPr/>
            </p:nvSpPr>
            <p:spPr>
              <a:xfrm>
                <a:off x="536713" y="2136913"/>
                <a:ext cx="2693504" cy="2464970"/>
              </a:xfrm>
              <a:prstGeom prst="rect">
                <a:avLst/>
              </a:prstGeom>
              <a:noFill/>
              <a:ln w="76200"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22A6105-4951-46CD-A8DC-84C9B2048ECF}"/>
                </a:ext>
              </a:extLst>
            </p:cNvPr>
            <p:cNvCxnSpPr>
              <a:stCxn id="22" idx="3"/>
              <a:endCxn id="16" idx="1"/>
            </p:cNvCxnSpPr>
            <p:nvPr/>
          </p:nvCxnSpPr>
          <p:spPr>
            <a:xfrm>
              <a:off x="4771657" y="2502303"/>
              <a:ext cx="1945783" cy="1866516"/>
            </a:xfrm>
            <a:prstGeom prst="bentConnector3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C783E158-5E91-433F-921E-182F8362BB72}"/>
                </a:ext>
              </a:extLst>
            </p:cNvPr>
            <p:cNvCxnSpPr>
              <a:stCxn id="16" idx="2"/>
              <a:endCxn id="20" idx="3"/>
            </p:cNvCxnSpPr>
            <p:nvPr/>
          </p:nvCxnSpPr>
          <p:spPr>
            <a:xfrm rot="5400000" flipH="1">
              <a:off x="5819782" y="3798275"/>
              <a:ext cx="47976" cy="3440128"/>
            </a:xfrm>
            <a:prstGeom prst="bentConnector4">
              <a:avLst>
                <a:gd name="adj1" fmla="val -476488"/>
                <a:gd name="adj2" fmla="val 62302"/>
              </a:avLst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DA2A7F3F-E18C-4405-8DA0-848C724A1912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rot="5400000">
              <a:off x="2814666" y="3747505"/>
              <a:ext cx="895905" cy="522487"/>
            </a:xfrm>
            <a:prstGeom prst="bentConnector3">
              <a:avLst/>
            </a:prstGeom>
            <a:ln w="76200">
              <a:solidFill>
                <a:srgbClr val="FF33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D0BA6597-0CCE-47B9-A6D5-B6105F29030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90672" y="3793991"/>
              <a:ext cx="803090" cy="454269"/>
            </a:xfrm>
            <a:prstGeom prst="bentConnector3">
              <a:avLst/>
            </a:prstGeom>
            <a:ln w="76200">
              <a:solidFill>
                <a:srgbClr val="FF33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B775DE-BB9F-4BB8-BD7D-207BBD91FDC9}"/>
                </a:ext>
              </a:extLst>
            </p:cNvPr>
            <p:cNvSpPr txBox="1"/>
            <p:nvPr/>
          </p:nvSpPr>
          <p:spPr>
            <a:xfrm>
              <a:off x="371153" y="2002889"/>
              <a:ext cx="16718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99"/>
                  </a:solidFill>
                </a:rPr>
                <a:t>User’s Interface: UI # 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9D4B2F-BBFA-4C17-90BE-23340E315AFB}"/>
                </a:ext>
              </a:extLst>
            </p:cNvPr>
            <p:cNvSpPr txBox="1"/>
            <p:nvPr/>
          </p:nvSpPr>
          <p:spPr>
            <a:xfrm>
              <a:off x="415624" y="5161133"/>
              <a:ext cx="2221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99"/>
                  </a:solidFill>
                </a:rPr>
                <a:t>Admin’s Interface: UI #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23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1876-B738-4E81-9AD6-E8B6BBCA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64" y="2812234"/>
            <a:ext cx="2957654" cy="97599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0099"/>
                </a:solidFill>
              </a:rPr>
              <a:t>Flowchart</a:t>
            </a:r>
            <a:r>
              <a:rPr lang="en-US" dirty="0"/>
              <a:t> </a:t>
            </a:r>
            <a:r>
              <a:rPr lang="en-US" b="1" dirty="0">
                <a:solidFill>
                  <a:srgbClr val="000099"/>
                </a:solidFill>
              </a:rPr>
              <a:t>v1.0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7AB654-496C-4978-A783-FE3B1670F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27" y="326004"/>
            <a:ext cx="8367406" cy="6205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97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E1AE-4513-40FA-A372-02356BB8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491" y="2681605"/>
            <a:ext cx="296744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000099"/>
                </a:solidFill>
              </a:rPr>
              <a:t>UI # 1: First Draft…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10FBC-B65C-4A93-9BEC-1854DEE85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5" y="990531"/>
            <a:ext cx="6854338" cy="5232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61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8734-0A41-4EF1-A9C1-60DBFC89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99"/>
                </a:solidFill>
              </a:rPr>
              <a:t>Technologies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000099"/>
                </a:solidFill>
              </a:rPr>
              <a:t>and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000099"/>
                </a:solidFill>
              </a:rPr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340D-E45A-4729-9568-76DE3101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6004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Technologies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sz="3600" b="1" dirty="0">
                <a:solidFill>
                  <a:schemeClr val="accent1"/>
                </a:solidFill>
              </a:rPr>
              <a:t>M: </a:t>
            </a:r>
            <a:r>
              <a:rPr lang="en-US" dirty="0"/>
              <a:t>MongoDB</a:t>
            </a:r>
          </a:p>
          <a:p>
            <a:r>
              <a:rPr lang="en-US" sz="3600" b="1" dirty="0">
                <a:solidFill>
                  <a:schemeClr val="accent1"/>
                </a:solidFill>
              </a:rPr>
              <a:t>E: </a:t>
            </a:r>
            <a:r>
              <a:rPr lang="en-US" dirty="0"/>
              <a:t>Express</a:t>
            </a:r>
          </a:p>
          <a:p>
            <a:r>
              <a:rPr lang="en-US" sz="3600" b="1" dirty="0">
                <a:solidFill>
                  <a:schemeClr val="accent1"/>
                </a:solidFill>
              </a:rPr>
              <a:t>R: </a:t>
            </a:r>
            <a:r>
              <a:rPr lang="en-US" dirty="0"/>
              <a:t>React</a:t>
            </a:r>
          </a:p>
          <a:p>
            <a:r>
              <a:rPr lang="en-US" sz="3600" b="1" dirty="0">
                <a:solidFill>
                  <a:schemeClr val="accent1"/>
                </a:solidFill>
              </a:rPr>
              <a:t>N: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72061A-2482-4908-92F7-9AC908C01B66}"/>
              </a:ext>
            </a:extLst>
          </p:cNvPr>
          <p:cNvSpPr txBox="1">
            <a:spLocks/>
          </p:cNvSpPr>
          <p:nvPr/>
        </p:nvSpPr>
        <p:spPr>
          <a:xfrm>
            <a:off x="4325982" y="1825625"/>
            <a:ext cx="2860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C00000"/>
                </a:solidFill>
              </a:rPr>
              <a:t>Some tools:</a:t>
            </a:r>
          </a:p>
          <a:p>
            <a:endParaRPr lang="en-US" dirty="0"/>
          </a:p>
          <a:p>
            <a:r>
              <a:rPr lang="en-US" dirty="0" err="1"/>
              <a:t>Lucidchart</a:t>
            </a:r>
            <a:endParaRPr lang="en-US" dirty="0"/>
          </a:p>
          <a:p>
            <a:r>
              <a:rPr lang="en-US" dirty="0" err="1"/>
              <a:t>MockFlow</a:t>
            </a:r>
            <a:endParaRPr lang="en-US" dirty="0"/>
          </a:p>
          <a:p>
            <a:r>
              <a:rPr lang="en-US" dirty="0" err="1"/>
              <a:t>AdobeXD</a:t>
            </a:r>
            <a:endParaRPr lang="en-US" dirty="0"/>
          </a:p>
          <a:p>
            <a:r>
              <a:rPr lang="en-US" dirty="0"/>
              <a:t>Will continue…</a:t>
            </a:r>
          </a:p>
        </p:txBody>
      </p:sp>
      <p:pic>
        <p:nvPicPr>
          <p:cNvPr id="6146" name="Picture 2" descr="Image result for lucidchart">
            <a:extLst>
              <a:ext uri="{FF2B5EF4-FFF2-40B4-BE49-F238E27FC236}">
                <a16:creationId xmlns:a16="http://schemas.microsoft.com/office/drawing/2014/main" id="{BE2B5469-15C2-4F42-AFAF-F599E4F0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52" y="1690688"/>
            <a:ext cx="1521823" cy="152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mockflow logo">
            <a:extLst>
              <a:ext uri="{FF2B5EF4-FFF2-40B4-BE49-F238E27FC236}">
                <a16:creationId xmlns:a16="http://schemas.microsoft.com/office/drawing/2014/main" id="{61258205-6959-4CB8-88DA-14C6EC7B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23" y="27820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adobe xd">
            <a:extLst>
              <a:ext uri="{FF2B5EF4-FFF2-40B4-BE49-F238E27FC236}">
                <a16:creationId xmlns:a16="http://schemas.microsoft.com/office/drawing/2014/main" id="{7C709579-33B1-4CB9-A94D-45E3BC1E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711" y="4807131"/>
            <a:ext cx="1148964" cy="112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MERn">
            <a:extLst>
              <a:ext uri="{FF2B5EF4-FFF2-40B4-BE49-F238E27FC236}">
                <a16:creationId xmlns:a16="http://schemas.microsoft.com/office/drawing/2014/main" id="{897D1203-F7D7-408F-A6A5-4FA7AF5D0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3" t="13508" r="28481" b="14403"/>
          <a:stretch/>
        </p:blipFill>
        <p:spPr bwMode="auto">
          <a:xfrm>
            <a:off x="9270667" y="1637506"/>
            <a:ext cx="2315130" cy="22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76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340D-6DDB-4014-9805-F7FC1A27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99"/>
                </a:solidFill>
              </a:rPr>
              <a:t>Assigned Tasks (Still under review..)</a:t>
            </a:r>
            <a:endParaRPr lang="en-US" dirty="0">
              <a:solidFill>
                <a:srgbClr val="000099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AE73EE-EA6E-4BCF-A685-6375D07C71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4819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Image result for Task">
            <a:extLst>
              <a:ext uri="{FF2B5EF4-FFF2-40B4-BE49-F238E27FC236}">
                <a16:creationId xmlns:a16="http://schemas.microsoft.com/office/drawing/2014/main" id="{8AE6B01D-8F2B-4BD8-99D1-9DBBB18E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9" y="1825625"/>
            <a:ext cx="3664041" cy="1832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9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Image result for thank you programmer gif">
            <a:extLst>
              <a:ext uri="{FF2B5EF4-FFF2-40B4-BE49-F238E27FC236}">
                <a16:creationId xmlns:a16="http://schemas.microsoft.com/office/drawing/2014/main" id="{FE6D29DB-0E09-41FC-AFF6-B44C4B1CD6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3" y="4187352"/>
            <a:ext cx="2857500" cy="2095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200" name="Picture 8" descr="Related image">
            <a:extLst>
              <a:ext uri="{FF2B5EF4-FFF2-40B4-BE49-F238E27FC236}">
                <a16:creationId xmlns:a16="http://schemas.microsoft.com/office/drawing/2014/main" id="{A71FE64E-D67D-43C0-939E-B83DDCA591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15" y="250208"/>
            <a:ext cx="3546143" cy="2659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D848A-4146-43D2-9AAB-4DB6FE314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57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79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Aharoni</vt:lpstr>
      <vt:lpstr>Arial</vt:lpstr>
      <vt:lpstr>Arial Rounded MT Bold</vt:lpstr>
      <vt:lpstr>Calibri</vt:lpstr>
      <vt:lpstr>Calibri Light</vt:lpstr>
      <vt:lpstr>Office Theme</vt:lpstr>
      <vt:lpstr>Chores Project</vt:lpstr>
      <vt:lpstr>Motivation</vt:lpstr>
      <vt:lpstr>App Description</vt:lpstr>
      <vt:lpstr>Flowchart v1.0</vt:lpstr>
      <vt:lpstr>UI # 1: First Draft…</vt:lpstr>
      <vt:lpstr>Technologies and tools</vt:lpstr>
      <vt:lpstr>Assigned Tasks (Still under review..)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Cinema</dc:title>
  <dc:creator>Gabriela Menocal</dc:creator>
  <cp:lastModifiedBy>Gabriela Menocal</cp:lastModifiedBy>
  <cp:revision>240</cp:revision>
  <dcterms:created xsi:type="dcterms:W3CDTF">2018-08-18T14:27:06Z</dcterms:created>
  <dcterms:modified xsi:type="dcterms:W3CDTF">2018-11-19T04:56:44Z</dcterms:modified>
</cp:coreProperties>
</file>